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notesMasterIdLst>
    <p:notesMasterId r:id="rId5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6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directory can exist in a theme or module.
Let's look at each of the files.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when you create a component in a module this file is heavily validated. In the theme, you can 'get away' with a bit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componentMetadata object contains some information about the component.
In this case we are using the .path property that contains the current path of the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
- There's also a Drupal and Storybook article on my site.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case any `props` we have defined will be passed to the template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 a second story where the element in question is wrapped in a restrictive red box.
You can add stories to show different content for your component, but also think about the surrounding elements on the page. Adding in some example markup to show the component in situ can be really useful.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CORS = Cross-Origin Resource Sharing 
Prevents websites from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looking at Storybook for a few years, but there's always been a disconnect between Storybook and Drupal. I could build the stories in Storybook, but I'd then have to rebuild them in Drupal.
Here is an example of Storybook used by the JPL.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.storybook is the storybook configuration directory.
- stories contains some example stories.
- The other directories are standard node directories.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you can have stories in themes and modules, so you can have multiple lines here pointing at different directories.
The modules and themes don't need to be active, as long as they have a *.stories.twig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good time to get into SDC.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alternative if you don't want to muck about with storybook.
Plus, comes with an accessibility scanner.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changed with SDC and is facilitied by the Storybook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57</Slides>
  <Notes>57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57</vt:i4>
      </vt:variant>
    </vt:vector>
  </HeadingPairs>
  <TitlesOfParts>
    <vt:vector size="6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2025-10-22T14:22:22Z</dcterms:created>
  <dcterms:modified xsi:type="dcterms:W3CDTF">2025-10-22T14:22:22Z</dcterms:modified>
</cp:coreProperties>
</file>